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日々の記録 編集V3">
            <a:hlinkClick r:id="" action="ppaction://media"/>
            <a:extLst>
              <a:ext uri="{FF2B5EF4-FFF2-40B4-BE49-F238E27FC236}">
                <a16:creationId xmlns:a16="http://schemas.microsoft.com/office/drawing/2014/main" id="{F8A0AE62-7772-639F-2648-B5B019A5F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星: 5 pt 3">
            <a:extLst>
              <a:ext uri="{FF2B5EF4-FFF2-40B4-BE49-F238E27FC236}">
                <a16:creationId xmlns:a16="http://schemas.microsoft.com/office/drawing/2014/main" id="{A5B7F25B-5AEC-40E3-AA29-11206C9B40D8}"/>
              </a:ext>
            </a:extLst>
          </p:cNvPr>
          <p:cNvSpPr/>
          <p:nvPr/>
        </p:nvSpPr>
        <p:spPr>
          <a:xfrm>
            <a:off x="3918825" y="3548904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星: 5 pt 9">
            <a:extLst>
              <a:ext uri="{FF2B5EF4-FFF2-40B4-BE49-F238E27FC236}">
                <a16:creationId xmlns:a16="http://schemas.microsoft.com/office/drawing/2014/main" id="{06903E0B-B569-D14D-C20E-F0643B19D915}"/>
              </a:ext>
            </a:extLst>
          </p:cNvPr>
          <p:cNvSpPr/>
          <p:nvPr/>
        </p:nvSpPr>
        <p:spPr>
          <a:xfrm>
            <a:off x="3420553" y="3547115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897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山口佳輝</cp:lastModifiedBy>
  <cp:revision>16</cp:revision>
  <dcterms:modified xsi:type="dcterms:W3CDTF">2022-06-29T07:37:17Z</dcterms:modified>
</cp:coreProperties>
</file>